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77B05B91-924F-467B-B747-06EF0D404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6464" y="181111"/>
            <a:ext cx="3922862" cy="802635"/>
          </a:xfrm>
        </p:spPr>
        <p:txBody>
          <a:bodyPr>
            <a:normAutofit/>
          </a:bodyPr>
          <a:lstStyle/>
          <a:p>
            <a:r>
              <a:rPr lang="fr-FR" sz="3600" b="1" dirty="0"/>
              <a:t>Je présente un livre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BE4E4EA0-6CA4-4992-9997-EB61A45392F8}"/>
              </a:ext>
            </a:extLst>
          </p:cNvPr>
          <p:cNvSpPr txBox="1">
            <a:spLocks/>
          </p:cNvSpPr>
          <p:nvPr/>
        </p:nvSpPr>
        <p:spPr>
          <a:xfrm>
            <a:off x="1444962" y="5805264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/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fr-FR" sz="2600" i="1">
                <a:solidFill>
                  <a:srgbClr val="00B050"/>
                </a:solidFill>
                <a:latin typeface="Calibri"/>
              </a:rPr>
              <a:t>Oral 2 : Je présente un travail préparé</a:t>
            </a:r>
            <a:endParaRPr lang="fr-FR" sz="1900" i="1" dirty="0">
              <a:solidFill>
                <a:srgbClr val="00B050"/>
              </a:solidFill>
              <a:latin typeface="Calibri"/>
            </a:endParaRPr>
          </a:p>
        </p:txBody>
      </p:sp>
      <p:pic>
        <p:nvPicPr>
          <p:cNvPr id="12" name="Picture 2" descr="Livre, Ouvert, Mythologie, Celtique">
            <a:extLst>
              <a:ext uri="{FF2B5EF4-FFF2-40B4-BE49-F238E27FC236}">
                <a16:creationId xmlns:a16="http://schemas.microsoft.com/office/drawing/2014/main" id="{5E38A90B-3093-4B63-A69D-CB4C520A0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934" y="1809750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5B87E1D8-39A7-48FE-96DB-2569A02CE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925" y="209276"/>
            <a:ext cx="4965983" cy="886320"/>
          </a:xfrm>
        </p:spPr>
        <p:txBody>
          <a:bodyPr>
            <a:normAutofit/>
          </a:bodyPr>
          <a:lstStyle/>
          <a:p>
            <a:r>
              <a:rPr lang="fr-FR" sz="3600" b="1" dirty="0"/>
              <a:t>Ecoute des poèmes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FF8ECE4-D7CD-4874-815B-551DC7281647}"/>
              </a:ext>
            </a:extLst>
          </p:cNvPr>
          <p:cNvSpPr txBox="1">
            <a:spLocks/>
          </p:cNvSpPr>
          <p:nvPr/>
        </p:nvSpPr>
        <p:spPr>
          <a:xfrm>
            <a:off x="403091" y="5805264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/>
          </a:p>
          <a:p>
            <a:r>
              <a:rPr lang="fr-FR" sz="2400" i="1">
                <a:solidFill>
                  <a:srgbClr val="00B050"/>
                </a:solidFill>
              </a:rPr>
              <a:t>Oral 1 : J’écoute attentivement.</a:t>
            </a:r>
            <a:endParaRPr lang="fr-FR" sz="24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7E302C8D-9392-4A24-836D-AC104CF24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412" y="2937601"/>
            <a:ext cx="4024894" cy="1508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/>
              <a:t>Écoute des poèmes, évaluation.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370A085-6825-4837-9BD9-EF49A342D0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82050" y="1772816"/>
            <a:ext cx="5671964" cy="377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E9E7D51-EFED-4FCB-93FD-32C85F3E4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135" y="310352"/>
            <a:ext cx="7461447" cy="657994"/>
          </a:xfrm>
        </p:spPr>
        <p:txBody>
          <a:bodyPr>
            <a:normAutofit/>
          </a:bodyPr>
          <a:lstStyle/>
          <a:p>
            <a:r>
              <a:rPr lang="fr-FR" sz="3600" b="1" dirty="0"/>
              <a:t>Je présente un document à la classe</a:t>
            </a:r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652F25FA-92C5-4D5D-B929-FA461D522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1085" y="2168266"/>
            <a:ext cx="4433576" cy="2542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/>
              <a:t>Je présente un travail, un morceau de musique, un personnage…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F0028A1-59CA-45EF-B7D0-F265C6936E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4300" y="1148988"/>
            <a:ext cx="4581128" cy="4581128"/>
          </a:xfrm>
          <a:prstGeom prst="rect">
            <a:avLst/>
          </a:prstGeom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6D1DDFF8-8D6F-4889-8499-D2E4840BEBAD}"/>
              </a:ext>
            </a:extLst>
          </p:cNvPr>
          <p:cNvSpPr txBox="1">
            <a:spLocks/>
          </p:cNvSpPr>
          <p:nvPr/>
        </p:nvSpPr>
        <p:spPr>
          <a:xfrm>
            <a:off x="1341445" y="5727573"/>
            <a:ext cx="524902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/>
          </a:p>
          <a:p>
            <a:pPr>
              <a:spcBef>
                <a:spcPts val="0"/>
              </a:spcBef>
              <a:buFontTx/>
              <a:buNone/>
              <a:defRPr/>
            </a:pPr>
            <a:r>
              <a:rPr lang="fr-FR" sz="2600" i="1">
                <a:solidFill>
                  <a:srgbClr val="00B050"/>
                </a:solidFill>
                <a:latin typeface="Calibri"/>
              </a:rPr>
              <a:t>Oral 2 : Je présente un travail préparé</a:t>
            </a:r>
            <a:endParaRPr lang="fr-FR" sz="1900" i="1" dirty="0">
              <a:solidFill>
                <a:srgbClr val="00B05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78204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72</Words>
  <Application>Microsoft Office PowerPoint</Application>
  <PresentationFormat>Grand écran</PresentationFormat>
  <Paragraphs>19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Je présente un livre</vt:lpstr>
      <vt:lpstr>Ecoute des poèmes</vt:lpstr>
      <vt:lpstr>Je présente un document à la classe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2021-12-12T20:33:02Z</dcterms:modified>
</cp:coreProperties>
</file>